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7" r:id="rId3"/>
    <p:sldId id="256" r:id="rId4"/>
    <p:sldId id="258" r:id="rId5"/>
    <p:sldId id="268" r:id="rId6"/>
    <p:sldId id="260" r:id="rId7"/>
    <p:sldId id="264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2" autoAdjust="0"/>
    <p:restoredTop sz="94660"/>
  </p:normalViewPr>
  <p:slideViewPr>
    <p:cSldViewPr>
      <p:cViewPr>
        <p:scale>
          <a:sx n="76" d="100"/>
          <a:sy n="76" d="100"/>
        </p:scale>
        <p:origin x="-126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336" y="694804"/>
            <a:ext cx="8229600" cy="576064"/>
          </a:xfrm>
        </p:spPr>
        <p:txBody>
          <a:bodyPr>
            <a:noAutofit/>
          </a:bodyPr>
          <a:lstStyle/>
          <a:p>
            <a:r>
              <a:rPr lang="ru-RU" sz="6000"/>
              <a:t>Средняя </a:t>
            </a:r>
            <a:r>
              <a:rPr lang="ru-RU" sz="6000" dirty="0"/>
              <a:t>группа №</a:t>
            </a:r>
            <a:r>
              <a:rPr lang="en-US" sz="6000" dirty="0"/>
              <a:t>5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9361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000" dirty="0"/>
              <a:t>            «Искорки»</a:t>
            </a:r>
          </a:p>
        </p:txBody>
      </p:sp>
      <p:pic>
        <p:nvPicPr>
          <p:cNvPr id="1026" name="Picture 2" descr="C:\Users\asus\Desktop\3гр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2" b="99738" l="75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92896"/>
            <a:ext cx="3790950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7C90BA-82BD-403E-996C-B442882C9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экологическое развитие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024772CC-24CE-4A95-A83D-A56052318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197" y="1844824"/>
            <a:ext cx="5681605" cy="426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14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Центр                               «Познавательного  развития»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3254" b="10169"/>
          <a:stretch/>
        </p:blipFill>
        <p:spPr>
          <a:xfrm>
            <a:off x="4700958" y="1916832"/>
            <a:ext cx="4307188" cy="3687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25" r="8954"/>
          <a:stretch/>
        </p:blipFill>
        <p:spPr>
          <a:xfrm>
            <a:off x="135854" y="1916832"/>
            <a:ext cx="4443042" cy="37598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000" y="-154352"/>
            <a:ext cx="8229600" cy="1143000"/>
          </a:xfrm>
        </p:spPr>
        <p:txBody>
          <a:bodyPr/>
          <a:lstStyle/>
          <a:p>
            <a:r>
              <a:rPr lang="ru-RU" dirty="0"/>
              <a:t>Центр  «Речевого развития»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124744"/>
            <a:ext cx="4104456" cy="54726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DE9E14-5547-4675-9EEB-C3769A81E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«Экологии и экспериментирования»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E1F37DCA-1C56-4246-A2EE-0F4B6CE0C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628" y="1576424"/>
            <a:ext cx="6696743" cy="502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80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628800"/>
            <a:ext cx="3597864" cy="4797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259" r="8823"/>
          <a:stretch/>
        </p:blipFill>
        <p:spPr>
          <a:xfrm>
            <a:off x="3851920" y="1720563"/>
            <a:ext cx="5184576" cy="4705389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-180528" y="260648"/>
            <a:ext cx="9433048" cy="1143000"/>
          </a:xfrm>
        </p:spPr>
        <p:txBody>
          <a:bodyPr>
            <a:noAutofit/>
          </a:bodyPr>
          <a:lstStyle/>
          <a:p>
            <a:r>
              <a:rPr lang="ru-RU" sz="4000" dirty="0"/>
              <a:t>Центр</a:t>
            </a:r>
            <a:br>
              <a:rPr lang="ru-RU" sz="4000" dirty="0"/>
            </a:br>
            <a:r>
              <a:rPr lang="ru-RU" sz="4000" dirty="0"/>
              <a:t> «Художественно-эстетического развития»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808" y="260648"/>
            <a:ext cx="9431808" cy="1157560"/>
          </a:xfrm>
        </p:spPr>
        <p:txBody>
          <a:bodyPr>
            <a:noAutofit/>
          </a:bodyPr>
          <a:lstStyle/>
          <a:p>
            <a:r>
              <a:rPr lang="ru-RU" sz="4000" dirty="0"/>
              <a:t>Центр</a:t>
            </a:r>
            <a:br>
              <a:rPr lang="ru-RU" sz="4000" dirty="0"/>
            </a:br>
            <a:r>
              <a:rPr lang="ru-RU" sz="4000" dirty="0"/>
              <a:t> «Социально- коммуникативного развития»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874" r="6271"/>
          <a:stretch/>
        </p:blipFill>
        <p:spPr>
          <a:xfrm>
            <a:off x="179512" y="2060848"/>
            <a:ext cx="4265149" cy="40011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190" t="-3985" r="3914" b="-58"/>
          <a:stretch/>
        </p:blipFill>
        <p:spPr>
          <a:xfrm>
            <a:off x="4699341" y="1898188"/>
            <a:ext cx="4265147" cy="416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99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5CB8A8-8A68-48A6-972D-630188891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«Уединения»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D7ECDF1-592D-4029-A4AD-360BACEAE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4764" y="1600200"/>
            <a:ext cx="33944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31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33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Средняя группа №5</vt:lpstr>
      <vt:lpstr>Направление группы: экологическое развитие</vt:lpstr>
      <vt:lpstr>Центр                               «Познавательного  развития»</vt:lpstr>
      <vt:lpstr>Центр  «Речевого развития»                                      </vt:lpstr>
      <vt:lpstr>Центр «Экологии и экспериментирования»</vt:lpstr>
      <vt:lpstr>Центр  «Художественно-эстетического развития»</vt:lpstr>
      <vt:lpstr>Центр  «Социально- коммуникативного развития»</vt:lpstr>
      <vt:lpstr>Центр «Уединения»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asus</cp:lastModifiedBy>
  <cp:revision>22</cp:revision>
  <dcterms:created xsi:type="dcterms:W3CDTF">2023-01-19T12:43:49Z</dcterms:created>
  <dcterms:modified xsi:type="dcterms:W3CDTF">2023-01-25T07:46:14Z</dcterms:modified>
</cp:coreProperties>
</file>